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5" r:id="rId1"/>
  </p:sldMasterIdLst>
  <p:notesMasterIdLst>
    <p:notesMasterId r:id="rId4"/>
  </p:notesMasterIdLst>
  <p:handoutMasterIdLst>
    <p:handoutMasterId r:id="rId5"/>
  </p:handoutMasterIdLst>
  <p:sldIdLst>
    <p:sldId id="457" r:id="rId2"/>
    <p:sldId id="462" r:id="rId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7C90"/>
    <a:srgbClr val="427283"/>
    <a:srgbClr val="7EA3B1"/>
    <a:srgbClr val="61CC10"/>
    <a:srgbClr val="FE5100"/>
    <a:srgbClr val="FE5000"/>
    <a:srgbClr val="FFFFFF"/>
    <a:srgbClr val="6A6A6A"/>
    <a:srgbClr val="417281"/>
    <a:srgbClr val="2846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27" autoAdjust="0"/>
    <p:restoredTop sz="95280" autoAdjust="0"/>
  </p:normalViewPr>
  <p:slideViewPr>
    <p:cSldViewPr snapToGrid="0">
      <p:cViewPr varScale="1">
        <p:scale>
          <a:sx n="83" d="100"/>
          <a:sy n="83" d="100"/>
        </p:scale>
        <p:origin x="1214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0" d="100"/>
        <a:sy n="30" d="100"/>
      </p:scale>
      <p:origin x="0" y="0"/>
    </p:cViewPr>
  </p:sorterViewPr>
  <p:notesViewPr>
    <p:cSldViewPr snapToGrid="0">
      <p:cViewPr varScale="1">
        <p:scale>
          <a:sx n="49" d="100"/>
          <a:sy n="49" d="100"/>
        </p:scale>
        <p:origin x="-1424" y="-5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6F370FA-AE1E-4E04-8AD2-86F7D99488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37145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3F74664-B97C-493A-895D-0C5209572D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418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gonau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9416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rgonau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9300" y="2605467"/>
            <a:ext cx="5105400" cy="1372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097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477C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7E0C7-AE98-4964-81E6-CA8EE8E63404}" type="datetimeFigureOut">
              <a:rPr lang="en-GB" smtClean="0"/>
              <a:t>21/11/2016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A5DF7-80EF-47C2-BBB7-86D420E20C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897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9798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7759" y="221386"/>
            <a:ext cx="3908874" cy="289908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895" y="294398"/>
            <a:ext cx="2376438" cy="2107305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ctrTitle" idx="4294967295"/>
          </p:nvPr>
        </p:nvSpPr>
        <p:spPr>
          <a:xfrm>
            <a:off x="0" y="320675"/>
            <a:ext cx="8659813" cy="739775"/>
          </a:xfrm>
        </p:spPr>
        <p:txBody>
          <a:bodyPr/>
          <a:lstStyle/>
          <a:p>
            <a:pPr algn="r"/>
            <a:r>
              <a:rPr lang="en-GB" sz="2500" dirty="0"/>
              <a:t>Social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4881" y="3364635"/>
            <a:ext cx="2672975" cy="2521101"/>
          </a:xfrm>
          <a:prstGeom prst="rect">
            <a:avLst/>
          </a:prstGeom>
        </p:spPr>
      </p:pic>
      <p:sp>
        <p:nvSpPr>
          <p:cNvPr id="6" name="Title 4"/>
          <p:cNvSpPr txBox="1">
            <a:spLocks/>
          </p:cNvSpPr>
          <p:nvPr/>
        </p:nvSpPr>
        <p:spPr>
          <a:xfrm>
            <a:off x="3364513" y="3164762"/>
            <a:ext cx="2536325" cy="5559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000" b="1" kern="1200">
                <a:solidFill>
                  <a:schemeClr val="bg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algn="r" fontAlgn="auto">
              <a:spcAft>
                <a:spcPts val="0"/>
              </a:spcAft>
            </a:pPr>
            <a:r>
              <a:rPr lang="en-GB" sz="2500" dirty="0">
                <a:effectLst>
                  <a:glow rad="101600">
                    <a:srgbClr val="477C90">
                      <a:alpha val="60000"/>
                    </a:srgbClr>
                  </a:glow>
                </a:effectLst>
              </a:rPr>
              <a:t>Cultural profile</a:t>
            </a:r>
          </a:p>
        </p:txBody>
      </p:sp>
      <p:sp>
        <p:nvSpPr>
          <p:cNvPr id="9" name="Title 4"/>
          <p:cNvSpPr txBox="1">
            <a:spLocks/>
          </p:cNvSpPr>
          <p:nvPr/>
        </p:nvSpPr>
        <p:spPr>
          <a:xfrm>
            <a:off x="6946059" y="2026812"/>
            <a:ext cx="1971797" cy="54935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000" b="1" kern="1200">
                <a:solidFill>
                  <a:schemeClr val="bg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500" dirty="0"/>
              <a:t>Easy signup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2258" y="3913986"/>
            <a:ext cx="3853390" cy="2521101"/>
          </a:xfrm>
          <a:prstGeom prst="rect">
            <a:avLst/>
          </a:prstGeom>
          <a:effectLst>
            <a:glow rad="38100">
              <a:schemeClr val="bg1">
                <a:alpha val="35000"/>
              </a:schemeClr>
            </a:glow>
          </a:effectLst>
        </p:spPr>
      </p:pic>
      <p:sp>
        <p:nvSpPr>
          <p:cNvPr id="11" name="Title 4"/>
          <p:cNvSpPr txBox="1">
            <a:spLocks/>
          </p:cNvSpPr>
          <p:nvPr/>
        </p:nvSpPr>
        <p:spPr>
          <a:xfrm>
            <a:off x="-264787" y="4714733"/>
            <a:ext cx="2312235" cy="54935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000" b="1" kern="1200">
                <a:solidFill>
                  <a:schemeClr val="bg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algn="r" fontAlgn="auto">
              <a:spcAft>
                <a:spcPts val="0"/>
              </a:spcAft>
            </a:pPr>
            <a:r>
              <a:rPr lang="en-GB" sz="2500" dirty="0">
                <a:effectLst>
                  <a:glow rad="101600">
                    <a:srgbClr val="477C90">
                      <a:alpha val="60000"/>
                    </a:srgbClr>
                  </a:glow>
                </a:effectLst>
              </a:rPr>
              <a:t>Personalised advice and culture info</a:t>
            </a:r>
          </a:p>
        </p:txBody>
      </p:sp>
      <p:sp>
        <p:nvSpPr>
          <p:cNvPr id="12" name="Title 4"/>
          <p:cNvSpPr txBox="1">
            <a:spLocks/>
          </p:cNvSpPr>
          <p:nvPr/>
        </p:nvSpPr>
        <p:spPr>
          <a:xfrm>
            <a:off x="235943" y="2418525"/>
            <a:ext cx="2433154" cy="54935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000" b="1" kern="1200">
                <a:solidFill>
                  <a:schemeClr val="bg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500" dirty="0"/>
              <a:t>Group insights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7856" y="285095"/>
            <a:ext cx="1848205" cy="1683226"/>
          </a:xfrm>
          <a:prstGeom prst="rect">
            <a:avLst/>
          </a:prstGeom>
        </p:spPr>
      </p:pic>
      <p:sp>
        <p:nvSpPr>
          <p:cNvPr id="14" name="Title 4"/>
          <p:cNvSpPr txBox="1">
            <a:spLocks/>
          </p:cNvSpPr>
          <p:nvPr/>
        </p:nvSpPr>
        <p:spPr>
          <a:xfrm>
            <a:off x="6378023" y="5885736"/>
            <a:ext cx="2645904" cy="54935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000" b="1" kern="1200">
                <a:solidFill>
                  <a:schemeClr val="bg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500" dirty="0"/>
              <a:t>Social comparisons</a:t>
            </a:r>
          </a:p>
        </p:txBody>
      </p:sp>
    </p:spTree>
    <p:extLst>
      <p:ext uri="{BB962C8B-B14F-4D97-AF65-F5344CB8AC3E}">
        <p14:creationId xmlns:p14="http://schemas.microsoft.com/office/powerpoint/2010/main" val="2643278864"/>
      </p:ext>
    </p:extLst>
  </p:cSld>
  <p:clrMapOvr>
    <a:masterClrMapping/>
  </p:clrMapOvr>
</p:sld>
</file>

<file path=ppt/theme/theme1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29350</TotalTime>
  <Words>14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Trebuchet MS</vt:lpstr>
      <vt:lpstr>Verdana</vt:lpstr>
      <vt:lpstr>2_Custom Design</vt:lpstr>
      <vt:lpstr>PowerPoint Presentation</vt:lpstr>
      <vt:lpstr>Social</vt:lpstr>
    </vt:vector>
  </TitlesOfParts>
  <Company>Transdemica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CultureConnector in brief</dc:title>
  <dc:subject>Introducing CultureConnector</dc:subject>
  <dc:creator>Argonaut Training Facilities Ltd</dc:creator>
  <cp:keywords>intercultural; cross-cultural; diversity</cp:keywords>
  <cp:lastModifiedBy>Richard Farkas</cp:lastModifiedBy>
  <cp:revision>884</cp:revision>
  <dcterms:created xsi:type="dcterms:W3CDTF">2004-09-15T14:17:41Z</dcterms:created>
  <dcterms:modified xsi:type="dcterms:W3CDTF">2016-11-21T17:26:26Z</dcterms:modified>
</cp:coreProperties>
</file>